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727" y="1829397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Mecanismos que midan el impacto ambiental.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3C28792-FDE5-9945-D504-5234D48D374A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EB54ECF-EF97-E3F9-C504-53FA8FF755A7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A870C4-E57A-BF23-FCCB-ED84F0F879EA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469DDDE-9503-6128-23A8-B0C9E4C0FBBD}"/>
                </a:ext>
              </a:extLst>
            </p:cNvPr>
            <p:cNvSpPr/>
            <p:nvPr/>
          </p:nvSpPr>
          <p:spPr>
            <a:xfrm>
              <a:off x="5515535" y="589077"/>
              <a:ext cx="1774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98</cp:revision>
  <dcterms:created xsi:type="dcterms:W3CDTF">2018-06-12T17:38:37Z</dcterms:created>
  <dcterms:modified xsi:type="dcterms:W3CDTF">2025-05-05T18:57:06Z</dcterms:modified>
</cp:coreProperties>
</file>